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70" r:id="rId3"/>
    <p:sldId id="274" r:id="rId4"/>
    <p:sldId id="266" r:id="rId5"/>
    <p:sldId id="267" r:id="rId6"/>
    <p:sldId id="268" r:id="rId7"/>
    <p:sldId id="275" r:id="rId8"/>
    <p:sldId id="276" r:id="rId9"/>
    <p:sldId id="277" r:id="rId10"/>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615" autoAdjust="0"/>
    <p:restoredTop sz="86333" autoAdjust="0"/>
  </p:normalViewPr>
  <p:slideViewPr>
    <p:cSldViewPr>
      <p:cViewPr varScale="1">
        <p:scale>
          <a:sx n="60" d="100"/>
          <a:sy n="60" d="100"/>
        </p:scale>
        <p:origin x="-15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5142D649-BB00-4FE4-BFCB-B041D10FFD7D}" type="datetimeFigureOut">
              <a:rPr lang="nl-NL"/>
              <a:pPr>
                <a:defRPr/>
              </a:pPr>
              <a:t>19-7-2012</a:t>
            </a:fld>
            <a:endParaRPr lang="nl-NL" dirty="0"/>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dirty="0" smtClean="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1FF1B953-174C-44E8-9C45-13BAB584E71F}" type="slidenum">
              <a:rPr lang="nl-NL"/>
              <a:pPr>
                <a:defRPr/>
              </a:pPr>
              <a:t>‹nr.›</a:t>
            </a:fld>
            <a:endParaRPr lang="nl-NL" dirty="0"/>
          </a:p>
        </p:txBody>
      </p:sp>
    </p:spTree>
    <p:extLst>
      <p:ext uri="{BB962C8B-B14F-4D97-AF65-F5344CB8AC3E}">
        <p14:creationId xmlns:p14="http://schemas.microsoft.com/office/powerpoint/2010/main" val="19765592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2291"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nl-NL" smtClean="0"/>
          </a:p>
        </p:txBody>
      </p:sp>
      <p:sp>
        <p:nvSpPr>
          <p:cNvPr id="14340" name="Tijdelijke aanduiding voor dianumm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38044FC5-6925-4249-A8BB-AF0BF2ECADB9}" type="slidenum">
              <a:rPr lang="nl-NL" sz="1200">
                <a:latin typeface="+mn-lt"/>
                <a:cs typeface="+mn-cs"/>
              </a:rPr>
              <a:pPr algn="r">
                <a:defRPr/>
              </a:pPr>
              <a:t>3</a:t>
            </a:fld>
            <a:endParaRPr lang="nl-NL" sz="1200" dirty="0">
              <a:latin typeface="+mn-lt"/>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3315"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nl-NL" smtClean="0"/>
          </a:p>
        </p:txBody>
      </p:sp>
      <p:sp>
        <p:nvSpPr>
          <p:cNvPr id="13316" name="Tijdelijke aanduiding voor dia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89BE3F9-9E50-41ED-BB7B-15DA7DCC319D}" type="slidenum">
              <a:rPr lang="nl-NL" smtClean="0"/>
              <a:pPr fontAlgn="base">
                <a:spcBef>
                  <a:spcPct val="0"/>
                </a:spcBef>
                <a:spcAft>
                  <a:spcPct val="0"/>
                </a:spcAft>
                <a:defRPr/>
              </a:pPr>
              <a:t>6</a:t>
            </a:fld>
            <a:endParaRPr lang="nl-NL"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4339"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nl-NL" smtClean="0"/>
          </a:p>
        </p:txBody>
      </p:sp>
      <p:sp>
        <p:nvSpPr>
          <p:cNvPr id="14340" name="Tijdelijke aanduiding voor dianumm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04970AB2-08BC-49FC-A3EF-09B0D246C773}" type="slidenum">
              <a:rPr lang="nl-NL" sz="1200">
                <a:latin typeface="+mn-lt"/>
                <a:cs typeface="+mn-cs"/>
              </a:rPr>
              <a:pPr algn="r">
                <a:defRPr/>
              </a:pPr>
              <a:t>7</a:t>
            </a:fld>
            <a:endParaRPr lang="nl-NL" sz="1200">
              <a:latin typeface="+mn-lt"/>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lvl1pPr>
              <a:defRPr/>
            </a:lvl1pPr>
          </a:lstStyle>
          <a:p>
            <a:pPr>
              <a:defRPr/>
            </a:pPr>
            <a:fld id="{7043C230-FEDF-420E-ABD8-64FE11D84927}" type="datetimeFigureOut">
              <a:rPr lang="nl-NL"/>
              <a:pPr>
                <a:defRPr/>
              </a:pPr>
              <a:t>19-7-2012</a:t>
            </a:fld>
            <a:endParaRPr lang="nl-NL" dirty="0"/>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1641847E-3A41-408A-A347-77C65C460DF5}" type="slidenum">
              <a:rPr lang="nl-NL"/>
              <a:pPr>
                <a:defRPr/>
              </a:pPr>
              <a:t>‹nr.›</a:t>
            </a:fld>
            <a:endParaRPr lang="nl-NL" dirty="0"/>
          </a:p>
        </p:txBody>
      </p:sp>
    </p:spTree>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F76C2917-8361-44F5-942E-CB34E5097590}" type="datetimeFigureOut">
              <a:rPr lang="nl-NL"/>
              <a:pPr>
                <a:defRPr/>
              </a:pPr>
              <a:t>19-7-2012</a:t>
            </a:fld>
            <a:endParaRPr lang="nl-NL" dirty="0"/>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0A3AE0F7-D9D5-44F7-AFC1-617888A78B97}" type="slidenum">
              <a:rPr lang="nl-NL"/>
              <a:pPr>
                <a:defRPr/>
              </a:pPr>
              <a:t>‹nr.›</a:t>
            </a:fld>
            <a:endParaRPr lang="nl-NL" dirty="0"/>
          </a:p>
        </p:txBody>
      </p:sp>
    </p:spTree>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5E6EF250-F86A-485E-A489-FF2B06391F31}" type="datetimeFigureOut">
              <a:rPr lang="nl-NL"/>
              <a:pPr>
                <a:defRPr/>
              </a:pPr>
              <a:t>19-7-2012</a:t>
            </a:fld>
            <a:endParaRPr lang="nl-NL" dirty="0"/>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8AC6F908-B64F-4B60-BE40-ED7CC636744D}" type="slidenum">
              <a:rPr lang="nl-NL"/>
              <a:pPr>
                <a:defRPr/>
              </a:pPr>
              <a:t>‹nr.›</a:t>
            </a:fld>
            <a:endParaRPr lang="nl-NL" dirty="0"/>
          </a:p>
        </p:txBody>
      </p:sp>
    </p:spTree>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0AFFCF57-1C43-405C-B27F-838041506880}" type="datetimeFigureOut">
              <a:rPr lang="nl-NL"/>
              <a:pPr>
                <a:defRPr/>
              </a:pPr>
              <a:t>19-7-2012</a:t>
            </a:fld>
            <a:endParaRPr lang="nl-NL" dirty="0"/>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2E4B2658-0C4C-4F84-B099-3057052CABF5}" type="slidenum">
              <a:rPr lang="nl-NL"/>
              <a:pPr>
                <a:defRPr/>
              </a:pPr>
              <a:t>‹nr.›</a:t>
            </a:fld>
            <a:endParaRPr lang="nl-NL" dirty="0"/>
          </a:p>
        </p:txBody>
      </p:sp>
    </p:spTree>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lvl1pPr>
              <a:defRPr/>
            </a:lvl1pPr>
          </a:lstStyle>
          <a:p>
            <a:pPr>
              <a:defRPr/>
            </a:pPr>
            <a:fld id="{FB09C5F0-3B26-47C7-BC0D-ABFFB8495F5A}" type="datetimeFigureOut">
              <a:rPr lang="nl-NL"/>
              <a:pPr>
                <a:defRPr/>
              </a:pPr>
              <a:t>19-7-2012</a:t>
            </a:fld>
            <a:endParaRPr lang="nl-NL" dirty="0"/>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2FF04ECB-521E-488D-9240-8F2D1DC68BC1}" type="slidenum">
              <a:rPr lang="nl-NL"/>
              <a:pPr>
                <a:defRPr/>
              </a:pPr>
              <a:t>‹nr.›</a:t>
            </a:fld>
            <a:endParaRPr lang="nl-NL" dirty="0"/>
          </a:p>
        </p:txBody>
      </p:sp>
    </p:spTree>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3"/>
          <p:cNvSpPr>
            <a:spLocks noGrp="1"/>
          </p:cNvSpPr>
          <p:nvPr>
            <p:ph type="dt" sz="half" idx="10"/>
          </p:nvPr>
        </p:nvSpPr>
        <p:spPr/>
        <p:txBody>
          <a:bodyPr/>
          <a:lstStyle>
            <a:lvl1pPr>
              <a:defRPr/>
            </a:lvl1pPr>
          </a:lstStyle>
          <a:p>
            <a:pPr>
              <a:defRPr/>
            </a:pPr>
            <a:fld id="{846F67EE-A452-433F-8A95-773068805F16}" type="datetimeFigureOut">
              <a:rPr lang="nl-NL"/>
              <a:pPr>
                <a:defRPr/>
              </a:pPr>
              <a:t>19-7-2012</a:t>
            </a:fld>
            <a:endParaRPr lang="nl-NL" dirty="0"/>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pPr>
              <a:defRPr/>
            </a:pPr>
            <a:fld id="{39283DD1-4826-4A88-BF91-1918A8AE5337}" type="slidenum">
              <a:rPr lang="nl-NL"/>
              <a:pPr>
                <a:defRPr/>
              </a:pPr>
              <a:t>‹nr.›</a:t>
            </a:fld>
            <a:endParaRPr lang="nl-NL" dirty="0"/>
          </a:p>
        </p:txBody>
      </p:sp>
    </p:spTree>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3"/>
          <p:cNvSpPr>
            <a:spLocks noGrp="1"/>
          </p:cNvSpPr>
          <p:nvPr>
            <p:ph type="dt" sz="half" idx="10"/>
          </p:nvPr>
        </p:nvSpPr>
        <p:spPr/>
        <p:txBody>
          <a:bodyPr/>
          <a:lstStyle>
            <a:lvl1pPr>
              <a:defRPr/>
            </a:lvl1pPr>
          </a:lstStyle>
          <a:p>
            <a:pPr>
              <a:defRPr/>
            </a:pPr>
            <a:fld id="{EB327950-F0E2-4735-B5DE-C513884C23F0}" type="datetimeFigureOut">
              <a:rPr lang="nl-NL"/>
              <a:pPr>
                <a:defRPr/>
              </a:pPr>
              <a:t>19-7-2012</a:t>
            </a:fld>
            <a:endParaRPr lang="nl-NL" dirty="0"/>
          </a:p>
        </p:txBody>
      </p:sp>
      <p:sp>
        <p:nvSpPr>
          <p:cNvPr id="8" name="Tijdelijke aanduiding voor voettekst 4"/>
          <p:cNvSpPr>
            <a:spLocks noGrp="1"/>
          </p:cNvSpPr>
          <p:nvPr>
            <p:ph type="ftr" sz="quarter" idx="11"/>
          </p:nvPr>
        </p:nvSpPr>
        <p:spPr/>
        <p:txBody>
          <a:bodyPr/>
          <a:lstStyle>
            <a:lvl1pPr>
              <a:defRPr/>
            </a:lvl1pPr>
          </a:lstStyle>
          <a:p>
            <a:pPr>
              <a:defRPr/>
            </a:pPr>
            <a:endParaRPr lang="nl-NL"/>
          </a:p>
        </p:txBody>
      </p:sp>
      <p:sp>
        <p:nvSpPr>
          <p:cNvPr id="9" name="Tijdelijke aanduiding voor dianummer 5"/>
          <p:cNvSpPr>
            <a:spLocks noGrp="1"/>
          </p:cNvSpPr>
          <p:nvPr>
            <p:ph type="sldNum" sz="quarter" idx="12"/>
          </p:nvPr>
        </p:nvSpPr>
        <p:spPr/>
        <p:txBody>
          <a:bodyPr/>
          <a:lstStyle>
            <a:lvl1pPr>
              <a:defRPr/>
            </a:lvl1pPr>
          </a:lstStyle>
          <a:p>
            <a:pPr>
              <a:defRPr/>
            </a:pPr>
            <a:fld id="{0F276BB1-10E4-49CB-B763-707A03A3E1C2}" type="slidenum">
              <a:rPr lang="nl-NL"/>
              <a:pPr>
                <a:defRPr/>
              </a:pPr>
              <a:t>‹nr.›</a:t>
            </a:fld>
            <a:endParaRPr lang="nl-NL" dirty="0"/>
          </a:p>
        </p:txBody>
      </p:sp>
    </p:spTree>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3"/>
          <p:cNvSpPr>
            <a:spLocks noGrp="1"/>
          </p:cNvSpPr>
          <p:nvPr>
            <p:ph type="dt" sz="half" idx="10"/>
          </p:nvPr>
        </p:nvSpPr>
        <p:spPr/>
        <p:txBody>
          <a:bodyPr/>
          <a:lstStyle>
            <a:lvl1pPr>
              <a:defRPr/>
            </a:lvl1pPr>
          </a:lstStyle>
          <a:p>
            <a:pPr>
              <a:defRPr/>
            </a:pPr>
            <a:fld id="{C435B351-9714-47E6-97C7-08F77F4C743A}" type="datetimeFigureOut">
              <a:rPr lang="nl-NL"/>
              <a:pPr>
                <a:defRPr/>
              </a:pPr>
              <a:t>19-7-2012</a:t>
            </a:fld>
            <a:endParaRPr lang="nl-NL" dirty="0"/>
          </a:p>
        </p:txBody>
      </p:sp>
      <p:sp>
        <p:nvSpPr>
          <p:cNvPr id="4" name="Tijdelijke aanduiding voor voettekst 4"/>
          <p:cNvSpPr>
            <a:spLocks noGrp="1"/>
          </p:cNvSpPr>
          <p:nvPr>
            <p:ph type="ftr" sz="quarter" idx="11"/>
          </p:nvPr>
        </p:nvSpPr>
        <p:spPr/>
        <p:txBody>
          <a:bodyPr/>
          <a:lstStyle>
            <a:lvl1pPr>
              <a:defRPr/>
            </a:lvl1pPr>
          </a:lstStyle>
          <a:p>
            <a:pPr>
              <a:defRPr/>
            </a:pPr>
            <a:endParaRPr lang="nl-NL"/>
          </a:p>
        </p:txBody>
      </p:sp>
      <p:sp>
        <p:nvSpPr>
          <p:cNvPr id="5" name="Tijdelijke aanduiding voor dianummer 5"/>
          <p:cNvSpPr>
            <a:spLocks noGrp="1"/>
          </p:cNvSpPr>
          <p:nvPr>
            <p:ph type="sldNum" sz="quarter" idx="12"/>
          </p:nvPr>
        </p:nvSpPr>
        <p:spPr/>
        <p:txBody>
          <a:bodyPr/>
          <a:lstStyle>
            <a:lvl1pPr>
              <a:defRPr/>
            </a:lvl1pPr>
          </a:lstStyle>
          <a:p>
            <a:pPr>
              <a:defRPr/>
            </a:pPr>
            <a:fld id="{BA2CC10D-85C0-4582-A8FA-FFFDB3BBB578}" type="slidenum">
              <a:rPr lang="nl-NL"/>
              <a:pPr>
                <a:defRPr/>
              </a:pPr>
              <a:t>‹nr.›</a:t>
            </a:fld>
            <a:endParaRPr lang="nl-NL" dirty="0"/>
          </a:p>
        </p:txBody>
      </p:sp>
    </p:spTree>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3"/>
          <p:cNvSpPr>
            <a:spLocks noGrp="1"/>
          </p:cNvSpPr>
          <p:nvPr>
            <p:ph type="dt" sz="half" idx="10"/>
          </p:nvPr>
        </p:nvSpPr>
        <p:spPr/>
        <p:txBody>
          <a:bodyPr/>
          <a:lstStyle>
            <a:lvl1pPr>
              <a:defRPr/>
            </a:lvl1pPr>
          </a:lstStyle>
          <a:p>
            <a:pPr>
              <a:defRPr/>
            </a:pPr>
            <a:fld id="{8003BCE9-E8CA-4C87-8FCF-6EEEA51DA06C}" type="datetimeFigureOut">
              <a:rPr lang="nl-NL"/>
              <a:pPr>
                <a:defRPr/>
              </a:pPr>
              <a:t>19-7-2012</a:t>
            </a:fld>
            <a:endParaRPr lang="nl-NL" dirty="0"/>
          </a:p>
        </p:txBody>
      </p:sp>
      <p:sp>
        <p:nvSpPr>
          <p:cNvPr id="3" name="Tijdelijke aanduiding voor voettekst 4"/>
          <p:cNvSpPr>
            <a:spLocks noGrp="1"/>
          </p:cNvSpPr>
          <p:nvPr>
            <p:ph type="ftr" sz="quarter" idx="11"/>
          </p:nvPr>
        </p:nvSpPr>
        <p:spPr/>
        <p:txBody>
          <a:bodyPr/>
          <a:lstStyle>
            <a:lvl1pPr>
              <a:defRPr/>
            </a:lvl1pPr>
          </a:lstStyle>
          <a:p>
            <a:pPr>
              <a:defRPr/>
            </a:pPr>
            <a:endParaRPr lang="nl-NL"/>
          </a:p>
        </p:txBody>
      </p:sp>
      <p:sp>
        <p:nvSpPr>
          <p:cNvPr id="4" name="Tijdelijke aanduiding voor dianummer 5"/>
          <p:cNvSpPr>
            <a:spLocks noGrp="1"/>
          </p:cNvSpPr>
          <p:nvPr>
            <p:ph type="sldNum" sz="quarter" idx="12"/>
          </p:nvPr>
        </p:nvSpPr>
        <p:spPr/>
        <p:txBody>
          <a:bodyPr/>
          <a:lstStyle>
            <a:lvl1pPr>
              <a:defRPr/>
            </a:lvl1pPr>
          </a:lstStyle>
          <a:p>
            <a:pPr>
              <a:defRPr/>
            </a:pPr>
            <a:fld id="{78F2516A-9465-45A2-9A99-9B2B1049E121}" type="slidenum">
              <a:rPr lang="nl-NL"/>
              <a:pPr>
                <a:defRPr/>
              </a:pPr>
              <a:t>‹nr.›</a:t>
            </a:fld>
            <a:endParaRPr lang="nl-NL" dirty="0"/>
          </a:p>
        </p:txBody>
      </p:sp>
    </p:spTree>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B9071021-4ED2-4E22-B404-862A7AB3FA5B}" type="datetimeFigureOut">
              <a:rPr lang="nl-NL"/>
              <a:pPr>
                <a:defRPr/>
              </a:pPr>
              <a:t>19-7-2012</a:t>
            </a:fld>
            <a:endParaRPr lang="nl-NL" dirty="0"/>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pPr>
              <a:defRPr/>
            </a:pPr>
            <a:fld id="{7D564FB7-48CB-414A-AECB-1A17258A646C}" type="slidenum">
              <a:rPr lang="nl-NL"/>
              <a:pPr>
                <a:defRPr/>
              </a:pPr>
              <a:t>‹nr.›</a:t>
            </a:fld>
            <a:endParaRPr lang="nl-NL" dirty="0"/>
          </a:p>
        </p:txBody>
      </p:sp>
    </p:spTree>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dirty="0" smtClean="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E6DF2C11-EF17-4B22-B73F-C0BCF0FFF388}" type="datetimeFigureOut">
              <a:rPr lang="nl-NL"/>
              <a:pPr>
                <a:defRPr/>
              </a:pPr>
              <a:t>19-7-2012</a:t>
            </a:fld>
            <a:endParaRPr lang="nl-NL" dirty="0"/>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pPr>
              <a:defRPr/>
            </a:pPr>
            <a:fld id="{718662C8-2FBA-4BC5-BD02-9AA8BE9A2C4F}" type="slidenum">
              <a:rPr lang="nl-NL"/>
              <a:pPr>
                <a:defRPr/>
              </a:pPr>
              <a:t>‹nr.›</a:t>
            </a:fld>
            <a:endParaRPr lang="nl-NL" dirty="0"/>
          </a:p>
        </p:txBody>
      </p:sp>
    </p:spTree>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smtClean="0"/>
              <a:t>Klik om de stijl te bewerken</a:t>
            </a:r>
          </a:p>
        </p:txBody>
      </p:sp>
      <p:sp>
        <p:nvSpPr>
          <p:cNvPr id="1027" name="Tijdelijke aanduiding voor teks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3B6C7A1E-F98E-441A-93F7-F277A988BFF4}" type="datetimeFigureOut">
              <a:rPr lang="nl-NL"/>
              <a:pPr>
                <a:defRPr/>
              </a:pPr>
              <a:t>19-7-2012</a:t>
            </a:fld>
            <a:endParaRPr lang="nl-NL" dirty="0"/>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F43ECBFF-7DEA-4BDB-B64B-200FB2085F7E}" type="slidenum">
              <a:rPr lang="nl-NL"/>
              <a:pPr>
                <a:defRPr/>
              </a:pPr>
              <a:t>‹nr.›</a:t>
            </a:fld>
            <a:endParaRPr lang="nl-NL"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slideLayout" Target="../slideLayouts/slideLayout1.xml"/><Relationship Id="rId7" Type="http://schemas.openxmlformats.org/officeDocument/2006/relationships/image" Target="../media/image5.png"/><Relationship Id="rId2" Type="http://schemas.openxmlformats.org/officeDocument/2006/relationships/audio" Target="file:///\\APL8\VOL8\HOMEDIR\H\HOVR\Documenten\Mijn%20muziek\muziekjes\26%20Track%2026.mp3" TargetMode="External"/><Relationship Id="rId1" Type="http://schemas.openxmlformats.org/officeDocument/2006/relationships/audio" Target="file:///C:\Users\Renee\Music\Diverse%20artiesten\Zoet-%20&amp;%20Zoutwaterliedjes%20'Ay%20ay%20kapitein'\26%20Stromende%20rivier.wma" TargetMode="External"/><Relationship Id="rId6" Type="http://schemas.openxmlformats.org/officeDocument/2006/relationships/image" Target="../media/image4.wmf"/><Relationship Id="rId5" Type="http://schemas.openxmlformats.org/officeDocument/2006/relationships/image" Target="../media/image3.wmf"/><Relationship Id="rId4" Type="http://schemas.openxmlformats.org/officeDocument/2006/relationships/image" Target="../media/image2.wmf"/><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hyperlink" Target="http://www.teleblik.nl/media/1200332/fragment?start=0&amp;end=62" TargetMode="External"/><Relationship Id="rId2" Type="http://schemas.openxmlformats.org/officeDocument/2006/relationships/slideLayout" Target="../slideLayouts/slideLayout7.xml"/><Relationship Id="rId1" Type="http://schemas.openxmlformats.org/officeDocument/2006/relationships/audio" Target="file:///\\APL8\VOL8\HOMEDIR\H\HOVR\Documenten\Mijn%20muziek\muziekjes\26%20Track%2026.mp3" TargetMode="Externa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audio" Target="file:///\\APL8\VOL8\HOMEDIR\H\HOVR\Documenten\Mijn%20muziek\muziekjes\26%20Track%2026.mp3" TargetMode="Externa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7.xml"/><Relationship Id="rId1" Type="http://schemas.openxmlformats.org/officeDocument/2006/relationships/audio" Target="file:///\\APL8\VOL8\HOMEDIR\H\HOVR\Documenten\Mijn%20muziek\muziekjes\26%20Track%2026.mp3" TargetMode="Externa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audio" Target="file:///\\APL8\VOL8\HOMEDIR\H\HOVR\Documenten\Mijn%20muziek\muziekjes\26%20Track%2026.mp3" TargetMode="Externa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9.xml"/><Relationship Id="rId1" Type="http://schemas.openxmlformats.org/officeDocument/2006/relationships/audio" Target="file:///\\APL8\VOL8\HOMEDIR\H\HOVR\Documenten\Mijn%20muziek\muziekjes\26%20Track%2026.mp3" TargetMode="External"/><Relationship Id="rId5" Type="http://schemas.openxmlformats.org/officeDocument/2006/relationships/image" Target="../media/image7.png"/><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audio" Target="file:///\\APL8\VOL8\HOMEDIR\H\HOVR\Documenten\Mijn%20muziek\muziekjes\26%20Track%2026.mp3" TargetMode="Externa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7.xml"/><Relationship Id="rId1" Type="http://schemas.openxmlformats.org/officeDocument/2006/relationships/audio" Target="file:///\\APL8\VOL8\HOMEDIR\H\HOVR\Documenten\Mijn%20muziek\muziekjes\26%20Track%2026.mp3" TargetMode="Externa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692150"/>
            <a:ext cx="7772400" cy="1944688"/>
          </a:xfrm>
        </p:spPr>
        <p:txBody>
          <a:bodyPr/>
          <a:lstStyle/>
          <a:p>
            <a:pPr eaLnBrk="1" hangingPunct="1"/>
            <a:r>
              <a:rPr lang="nl-NL" sz="4000" smtClean="0">
                <a:latin typeface="Comic Sans MS" pitchFamily="66" charset="0"/>
              </a:rPr>
              <a:t/>
            </a:r>
            <a:br>
              <a:rPr lang="nl-NL" sz="4000" smtClean="0">
                <a:latin typeface="Comic Sans MS" pitchFamily="66" charset="0"/>
              </a:rPr>
            </a:br>
            <a:r>
              <a:rPr lang="nl-NL" sz="4000" smtClean="0">
                <a:latin typeface="Comic Sans MS" pitchFamily="66" charset="0"/>
              </a:rPr>
              <a:t/>
            </a:r>
            <a:br>
              <a:rPr lang="nl-NL" sz="4000" smtClean="0">
                <a:latin typeface="Comic Sans MS" pitchFamily="66" charset="0"/>
              </a:rPr>
            </a:br>
            <a:r>
              <a:rPr lang="nl-NL" sz="4000" smtClean="0">
                <a:latin typeface="Comic Sans MS" pitchFamily="66" charset="0"/>
              </a:rPr>
              <a:t/>
            </a:r>
            <a:br>
              <a:rPr lang="nl-NL" sz="4000" smtClean="0">
                <a:latin typeface="Comic Sans MS" pitchFamily="66" charset="0"/>
              </a:rPr>
            </a:br>
            <a:r>
              <a:rPr lang="nl-NL" sz="4000" smtClean="0">
                <a:latin typeface="Comic Sans MS" pitchFamily="66" charset="0"/>
              </a:rPr>
              <a:t/>
            </a:r>
            <a:br>
              <a:rPr lang="nl-NL" sz="4000" smtClean="0">
                <a:latin typeface="Comic Sans MS" pitchFamily="66" charset="0"/>
              </a:rPr>
            </a:br>
            <a:r>
              <a:rPr lang="nl-NL" sz="4000" smtClean="0">
                <a:latin typeface="Comic Sans MS" pitchFamily="66" charset="0"/>
              </a:rPr>
              <a:t/>
            </a:r>
            <a:br>
              <a:rPr lang="nl-NL" sz="4000" smtClean="0">
                <a:latin typeface="Comic Sans MS" pitchFamily="66" charset="0"/>
              </a:rPr>
            </a:br>
            <a:r>
              <a:rPr lang="nl-NL" sz="4000" smtClean="0">
                <a:latin typeface="Comic Sans MS" pitchFamily="66" charset="0"/>
              </a:rPr>
              <a:t/>
            </a:r>
            <a:br>
              <a:rPr lang="nl-NL" sz="4000" smtClean="0">
                <a:latin typeface="Comic Sans MS" pitchFamily="66" charset="0"/>
              </a:rPr>
            </a:br>
            <a:r>
              <a:rPr lang="nl-NL" sz="4000" smtClean="0">
                <a:latin typeface="Comic Sans MS" pitchFamily="66" charset="0"/>
              </a:rPr>
              <a:t>Kikker</a:t>
            </a:r>
          </a:p>
        </p:txBody>
      </p:sp>
      <p:pic>
        <p:nvPicPr>
          <p:cNvPr id="2051" name="Picture 4" descr="MCj04041390000[1]"/>
          <p:cNvPicPr>
            <a:picLocks noChangeAspect="1" noChangeArrowheads="1"/>
          </p:cNvPicPr>
          <p:nvPr/>
        </p:nvPicPr>
        <p:blipFill>
          <a:blip r:embed="rId4" cstate="print"/>
          <a:srcRect/>
          <a:stretch>
            <a:fillRect/>
          </a:stretch>
        </p:blipFill>
        <p:spPr bwMode="auto">
          <a:xfrm>
            <a:off x="1331913" y="836613"/>
            <a:ext cx="1693862" cy="1768475"/>
          </a:xfrm>
          <a:prstGeom prst="rect">
            <a:avLst/>
          </a:prstGeom>
          <a:noFill/>
          <a:ln w="9525">
            <a:noFill/>
            <a:miter lim="800000"/>
            <a:headEnd/>
            <a:tailEnd/>
          </a:ln>
        </p:spPr>
      </p:pic>
      <p:pic>
        <p:nvPicPr>
          <p:cNvPr id="2052" name="Picture 5" descr="MCj04264420000[1]"/>
          <p:cNvPicPr>
            <a:picLocks noChangeAspect="1" noChangeArrowheads="1"/>
          </p:cNvPicPr>
          <p:nvPr/>
        </p:nvPicPr>
        <p:blipFill>
          <a:blip r:embed="rId5" cstate="print"/>
          <a:srcRect/>
          <a:stretch>
            <a:fillRect/>
          </a:stretch>
        </p:blipFill>
        <p:spPr bwMode="auto">
          <a:xfrm>
            <a:off x="4932363" y="981075"/>
            <a:ext cx="1827212" cy="1611313"/>
          </a:xfrm>
          <a:prstGeom prst="rect">
            <a:avLst/>
          </a:prstGeom>
          <a:noFill/>
          <a:ln w="9525">
            <a:noFill/>
            <a:miter lim="800000"/>
            <a:headEnd/>
            <a:tailEnd/>
          </a:ln>
        </p:spPr>
      </p:pic>
      <p:pic>
        <p:nvPicPr>
          <p:cNvPr id="2053" name="Picture 6" descr="MCj00840540000[1]"/>
          <p:cNvPicPr>
            <a:picLocks noChangeAspect="1" noChangeArrowheads="1"/>
          </p:cNvPicPr>
          <p:nvPr/>
        </p:nvPicPr>
        <p:blipFill>
          <a:blip r:embed="rId6" cstate="print"/>
          <a:srcRect/>
          <a:stretch>
            <a:fillRect/>
          </a:stretch>
        </p:blipFill>
        <p:spPr bwMode="auto">
          <a:xfrm>
            <a:off x="2124075" y="4005263"/>
            <a:ext cx="2230438" cy="2216150"/>
          </a:xfrm>
          <a:prstGeom prst="rect">
            <a:avLst/>
          </a:prstGeom>
          <a:noFill/>
          <a:ln w="9525">
            <a:noFill/>
            <a:miter lim="800000"/>
            <a:headEnd/>
            <a:tailEnd/>
          </a:ln>
        </p:spPr>
      </p:pic>
      <p:pic>
        <p:nvPicPr>
          <p:cNvPr id="9" name="26 Stromende rivier.wma">
            <a:hlinkClick r:id="" action="ppaction://media"/>
          </p:cNvPr>
          <p:cNvPicPr>
            <a:picLocks noRot="1" noChangeAspect="1"/>
          </p:cNvPicPr>
          <p:nvPr>
            <a:audioFile r:link="rId1"/>
          </p:nvPr>
        </p:nvPicPr>
        <p:blipFill>
          <a:blip r:embed="rId7" cstate="print"/>
          <a:srcRect/>
          <a:stretch>
            <a:fillRect/>
          </a:stretch>
        </p:blipFill>
        <p:spPr bwMode="auto">
          <a:xfrm>
            <a:off x="8839200" y="6553200"/>
            <a:ext cx="304800" cy="304800"/>
          </a:xfrm>
          <a:prstGeom prst="rect">
            <a:avLst/>
          </a:prstGeom>
          <a:noFill/>
          <a:ln w="9525">
            <a:noFill/>
            <a:miter lim="800000"/>
            <a:headEnd/>
            <a:tailEnd/>
          </a:ln>
        </p:spPr>
      </p:pic>
      <p:pic>
        <p:nvPicPr>
          <p:cNvPr id="2055" name="Picture 7" descr="MCj00839400000[1]"/>
          <p:cNvPicPr>
            <a:picLocks noChangeAspect="1" noChangeArrowheads="1"/>
          </p:cNvPicPr>
          <p:nvPr/>
        </p:nvPicPr>
        <p:blipFill>
          <a:blip r:embed="rId8" cstate="print"/>
          <a:srcRect/>
          <a:stretch>
            <a:fillRect/>
          </a:stretch>
        </p:blipFill>
        <p:spPr bwMode="auto">
          <a:xfrm>
            <a:off x="6227763" y="3573463"/>
            <a:ext cx="1947862" cy="2233612"/>
          </a:xfrm>
          <a:prstGeom prst="rect">
            <a:avLst/>
          </a:prstGeom>
          <a:noFill/>
          <a:ln w="9525">
            <a:noFill/>
            <a:miter lim="800000"/>
            <a:headEnd/>
            <a:tailEnd/>
          </a:ln>
        </p:spPr>
      </p:pic>
      <p:pic>
        <p:nvPicPr>
          <p:cNvPr id="2057" name="26 Track 26.mp3">
            <a:hlinkClick r:id="" action="ppaction://media"/>
          </p:cNvPr>
          <p:cNvPicPr>
            <a:picLocks noRot="1" noChangeAspect="1" noChangeArrowheads="1"/>
          </p:cNvPicPr>
          <p:nvPr>
            <a:audioFile r:link="rId2"/>
          </p:nvPr>
        </p:nvPicPr>
        <p:blipFill>
          <a:blip r:embed="rId9" cstate="print"/>
          <a:srcRect/>
          <a:stretch>
            <a:fillRect/>
          </a:stretch>
        </p:blipFill>
        <p:spPr bwMode="auto">
          <a:xfrm>
            <a:off x="8388350" y="6237288"/>
            <a:ext cx="304800" cy="304800"/>
          </a:xfrm>
          <a:prstGeom prst="rect">
            <a:avLst/>
          </a:prstGeom>
          <a:noFill/>
          <a:ln w="9525">
            <a:noFill/>
            <a:miter lim="800000"/>
            <a:headEnd/>
            <a:tailEnd/>
          </a:ln>
        </p:spPr>
      </p:pic>
      <p:pic>
        <p:nvPicPr>
          <p:cNvPr id="2058" name="26 Track 26.mp3">
            <a:hlinkClick r:id="" action="ppaction://media"/>
          </p:cNvPr>
          <p:cNvPicPr>
            <a:picLocks noRot="1" noChangeAspect="1" noChangeArrowheads="1"/>
          </p:cNvPicPr>
          <p:nvPr>
            <a:audioFile r:link="rId2"/>
          </p:nvPr>
        </p:nvPicPr>
        <p:blipFill>
          <a:blip r:embed="rId9" cstate="print"/>
          <a:srcRect/>
          <a:stretch>
            <a:fillRect/>
          </a:stretch>
        </p:blipFill>
        <p:spPr bwMode="auto">
          <a:xfrm>
            <a:off x="8839200" y="6553200"/>
            <a:ext cx="304800" cy="304800"/>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9"/>
                                        </p:tgtEl>
                                      </p:cBhvr>
                                    </p:cmd>
                                  </p:childTnLst>
                                </p:cTn>
                              </p:par>
                            </p:childTnLst>
                          </p:cTn>
                        </p:par>
                        <p:par>
                          <p:cTn id="7" fill="hold">
                            <p:stCondLst>
                              <p:cond delay="0"/>
                            </p:stCondLst>
                            <p:childTnLst>
                              <p:par>
                                <p:cTn id="8" presetID="1" presetClass="mediacall" presetSubtype="0" fill="hold" nodeType="afterEffect">
                                  <p:stCondLst>
                                    <p:cond delay="0"/>
                                  </p:stCondLst>
                                  <p:childTnLst>
                                    <p:cmd type="call" cmd="playFrom(0.0)">
                                      <p:cBhvr>
                                        <p:cTn id="9" dur="65151" fill="hold"/>
                                        <p:tgtEl>
                                          <p:spTgt spid="2057"/>
                                        </p:tgtEl>
                                      </p:cBhvr>
                                    </p:cmd>
                                  </p:childTnLst>
                                </p:cTn>
                              </p:par>
                            </p:childTnLst>
                          </p:cTn>
                        </p:par>
                        <p:par>
                          <p:cTn id="10" fill="hold">
                            <p:stCondLst>
                              <p:cond delay="65151"/>
                            </p:stCondLst>
                            <p:childTnLst>
                              <p:par>
                                <p:cTn id="11" presetID="1" presetClass="mediacall" presetSubtype="0" fill="hold" nodeType="afterEffect">
                                  <p:stCondLst>
                                    <p:cond delay="0"/>
                                  </p:stCondLst>
                                  <p:childTnLst>
                                    <p:cmd type="call" cmd="playFrom(0.0)">
                                      <p:cBhvr>
                                        <p:cTn id="12" dur="65151" fill="hold"/>
                                        <p:tgtEl>
                                          <p:spTgt spid="2058"/>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numSld="999">
                <p:cTn id="13" repeatCount="indefinite" fill="hold" display="0">
                  <p:stCondLst>
                    <p:cond delay="indefinite"/>
                  </p:stCondLst>
                  <p:endCondLst>
                    <p:cond evt="onPrev" delay="0">
                      <p:tgtEl>
                        <p:sldTgt/>
                      </p:tgtEl>
                    </p:cond>
                    <p:cond evt="onStopAudio" delay="0">
                      <p:tgtEl>
                        <p:sldTgt/>
                      </p:tgtEl>
                    </p:cond>
                  </p:endCondLst>
                </p:cTn>
                <p:tgtEl>
                  <p:spTgt spid="9"/>
                </p:tgtEl>
              </p:cMediaNode>
            </p:audio>
            <p:audio>
              <p:cMediaNode>
                <p:cTn id="14" fill="hold" display="0">
                  <p:stCondLst>
                    <p:cond delay="indefinite"/>
                  </p:stCondLst>
                  <p:endCondLst>
                    <p:cond evt="onNext" delay="0">
                      <p:tgtEl>
                        <p:sldTgt/>
                      </p:tgtEl>
                    </p:cond>
                    <p:cond evt="onPrev" delay="0">
                      <p:tgtEl>
                        <p:sldTgt/>
                      </p:tgtEl>
                    </p:cond>
                    <p:cond evt="onStopAudio" delay="0">
                      <p:tgtEl>
                        <p:sldTgt/>
                      </p:tgtEl>
                    </p:cond>
                  </p:endCondLst>
                </p:cTn>
                <p:tgtEl>
                  <p:spTgt spid="2057"/>
                </p:tgtEl>
              </p:cMediaNode>
            </p:audio>
            <p:audio>
              <p:cMediaNode>
                <p:cTn id="15" fill="hold" display="0">
                  <p:stCondLst>
                    <p:cond delay="indefinite"/>
                  </p:stCondLst>
                  <p:endCondLst>
                    <p:cond evt="onNext" delay="0">
                      <p:tgtEl>
                        <p:sldTgt/>
                      </p:tgtEl>
                    </p:cond>
                    <p:cond evt="onPrev" delay="0">
                      <p:tgtEl>
                        <p:sldTgt/>
                      </p:tgtEl>
                    </p:cond>
                    <p:cond evt="onStopAudio" delay="0">
                      <p:tgtEl>
                        <p:sldTgt/>
                      </p:tgtEl>
                    </p:cond>
                  </p:endCondLst>
                </p:cTn>
                <p:tgtEl>
                  <p:spTgt spid="2058"/>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ChangeArrowheads="1"/>
          </p:cNvSpPr>
          <p:nvPr/>
        </p:nvSpPr>
        <p:spPr bwMode="auto">
          <a:xfrm>
            <a:off x="893742" y="1586309"/>
            <a:ext cx="7358105" cy="3693319"/>
          </a:xfrm>
          <a:prstGeom prst="rect">
            <a:avLst/>
          </a:prstGeom>
          <a:noFill/>
          <a:ln w="9525">
            <a:noFill/>
            <a:miter lim="800000"/>
            <a:headEnd/>
            <a:tailEnd/>
          </a:ln>
        </p:spPr>
        <p:txBody>
          <a:bodyPr wrap="none" anchor="ctr">
            <a:spAutoFit/>
          </a:bodyPr>
          <a:lstStyle/>
          <a:p>
            <a:pPr algn="ctr"/>
            <a:r>
              <a:rPr lang="nl-NL" dirty="0">
                <a:latin typeface="Comic Sans MS" pitchFamily="66" charset="0"/>
              </a:rPr>
              <a:t>Hallo! </a:t>
            </a:r>
          </a:p>
          <a:p>
            <a:pPr algn="ctr"/>
            <a:endParaRPr lang="nl-NL" dirty="0">
              <a:latin typeface="Comic Sans MS" pitchFamily="66" charset="0"/>
            </a:endParaRPr>
          </a:p>
          <a:p>
            <a:pPr algn="ctr"/>
            <a:r>
              <a:rPr lang="nl-NL" dirty="0">
                <a:latin typeface="Comic Sans MS" pitchFamily="66" charset="0"/>
              </a:rPr>
              <a:t>Gebruik deze hyperlink </a:t>
            </a:r>
          </a:p>
          <a:p>
            <a:pPr algn="ctr"/>
            <a:endParaRPr lang="nl-NL" dirty="0">
              <a:latin typeface="Comic Sans MS" pitchFamily="66" charset="0"/>
            </a:endParaRPr>
          </a:p>
          <a:p>
            <a:pPr algn="ctr"/>
            <a:r>
              <a:rPr lang="nl-NL" dirty="0">
                <a:latin typeface="Comic Sans MS" pitchFamily="66" charset="0"/>
                <a:hlinkClick r:id="rId3"/>
              </a:rPr>
              <a:t>http://www.teleblik.nl/media/1200332/fragment?start=0&amp;end=62</a:t>
            </a:r>
            <a:endParaRPr lang="nl-NL" dirty="0">
              <a:latin typeface="Comic Sans MS" pitchFamily="66" charset="0"/>
            </a:endParaRPr>
          </a:p>
          <a:p>
            <a:pPr algn="ctr"/>
            <a:endParaRPr lang="nl-NL" dirty="0"/>
          </a:p>
          <a:p>
            <a:pPr algn="ctr"/>
            <a:r>
              <a:rPr lang="nl-NL" dirty="0">
                <a:latin typeface="Comic Sans MS" pitchFamily="66" charset="0"/>
              </a:rPr>
              <a:t>Om dit fragment te bekijken:</a:t>
            </a:r>
          </a:p>
          <a:p>
            <a:pPr algn="ctr"/>
            <a:endParaRPr lang="nl-NL" dirty="0">
              <a:latin typeface="Comic Sans MS" pitchFamily="66" charset="0"/>
            </a:endParaRPr>
          </a:p>
          <a:p>
            <a:pPr algn="ctr"/>
            <a:r>
              <a:rPr lang="nl-NL" dirty="0">
                <a:latin typeface="Comic Sans MS" pitchFamily="66" charset="0"/>
              </a:rPr>
              <a:t>Log in met</a:t>
            </a:r>
          </a:p>
          <a:p>
            <a:pPr algn="ctr"/>
            <a:r>
              <a:rPr lang="nl-NL" dirty="0">
                <a:latin typeface="Comic Sans MS" pitchFamily="66" charset="0"/>
              </a:rPr>
              <a:t> </a:t>
            </a:r>
          </a:p>
          <a:p>
            <a:pPr algn="ctr"/>
            <a:r>
              <a:rPr lang="nl-NL" dirty="0" smtClean="0">
                <a:latin typeface="Comic Sans MS" pitchFamily="66" charset="0"/>
              </a:rPr>
              <a:t> </a:t>
            </a:r>
            <a:r>
              <a:rPr lang="nl-NL" dirty="0">
                <a:latin typeface="Comic Sans MS" pitchFamily="66" charset="0"/>
              </a:rPr>
              <a:t>gebruikersnaam en wachtwoord</a:t>
            </a:r>
          </a:p>
          <a:p>
            <a:pPr algn="ctr"/>
            <a:endParaRPr lang="en-US" dirty="0">
              <a:latin typeface="Comic Sans MS" pitchFamily="66" charset="0"/>
            </a:endParaRPr>
          </a:p>
          <a:p>
            <a:pPr algn="ctr"/>
            <a:r>
              <a:rPr lang="en-US" dirty="0">
                <a:latin typeface="Comic Sans MS" pitchFamily="66" charset="0"/>
              </a:rPr>
              <a:t>Of je </a:t>
            </a:r>
            <a:r>
              <a:rPr lang="en-US" dirty="0" err="1">
                <a:latin typeface="Comic Sans MS" pitchFamily="66" charset="0"/>
              </a:rPr>
              <a:t>schoolaccount</a:t>
            </a:r>
            <a:endParaRPr lang="nl-NL" dirty="0">
              <a:latin typeface="Comic Sans MS" pitchFamily="66" charset="0"/>
            </a:endParaRPr>
          </a:p>
        </p:txBody>
      </p:sp>
      <p:pic>
        <p:nvPicPr>
          <p:cNvPr id="3076" name="26 Track 26.mp3">
            <a:hlinkClick r:id="" action="ppaction://media"/>
          </p:cNvPr>
          <p:cNvPicPr>
            <a:picLocks noRot="1" noChangeAspect="1" noChangeArrowheads="1"/>
          </p:cNvPicPr>
          <p:nvPr>
            <a:audioFile r:link="rId1"/>
          </p:nvPr>
        </p:nvPicPr>
        <p:blipFill>
          <a:blip r:embed="rId4" cstate="print"/>
          <a:srcRect/>
          <a:stretch>
            <a:fillRect/>
          </a:stretch>
        </p:blipFill>
        <p:spPr bwMode="auto">
          <a:xfrm>
            <a:off x="8388350" y="6237288"/>
            <a:ext cx="304800" cy="304800"/>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65151" fill="hold"/>
                                        <p:tgtEl>
                                          <p:spTgt spid="307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3076"/>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ChangeArrowheads="1"/>
          </p:cNvSpPr>
          <p:nvPr/>
        </p:nvSpPr>
        <p:spPr bwMode="auto">
          <a:xfrm>
            <a:off x="457200" y="1177925"/>
            <a:ext cx="8229600" cy="5764213"/>
          </a:xfrm>
          <a:prstGeom prst="rect">
            <a:avLst/>
          </a:prstGeom>
          <a:noFill/>
          <a:ln w="9525">
            <a:noFill/>
            <a:miter lim="800000"/>
            <a:headEnd/>
            <a:tailEnd/>
          </a:ln>
        </p:spPr>
        <p:txBody>
          <a:bodyPr anchor="ctr"/>
          <a:lstStyle/>
          <a:p>
            <a:r>
              <a:rPr lang="nl-NL" sz="2400">
                <a:latin typeface="Comic Sans MS" pitchFamily="66" charset="0"/>
              </a:rPr>
              <a:t>Een schaarslag bij de schoolslag </a:t>
            </a:r>
          </a:p>
          <a:p>
            <a:endParaRPr lang="nl-NL" sz="2400">
              <a:latin typeface="Comic Sans MS" pitchFamily="66" charset="0"/>
            </a:endParaRPr>
          </a:p>
          <a:p>
            <a:pPr eaLnBrk="0" hangingPunct="0"/>
            <a:r>
              <a:rPr lang="nl-NL">
                <a:latin typeface="Comic Sans MS" pitchFamily="66" charset="0"/>
              </a:rPr>
              <a:t>Schoolslag is een symmetrische zwemslag waarbij beide benen dezelfde beweging tegelijkertijd moeten uitvoeren.</a:t>
            </a:r>
          </a:p>
          <a:p>
            <a:pPr eaLnBrk="0" hangingPunct="0"/>
            <a:endParaRPr lang="nl-NL">
              <a:latin typeface="Comic Sans MS" pitchFamily="66" charset="0"/>
            </a:endParaRPr>
          </a:p>
          <a:p>
            <a:pPr eaLnBrk="0" hangingPunct="0"/>
            <a:r>
              <a:rPr lang="nl-NL">
                <a:latin typeface="Comic Sans MS" pitchFamily="66" charset="0"/>
              </a:rPr>
              <a:t>Wanneer je niet met beide benen dezelfde beweging maakt, bijvoorbeeld een been duwt sneller dan de ander dan zwem je een schaarslag. Dat is een asymmetrische beenslag. Je kunt daarmee je zwemdiploma halen, maar niet meedoen aan officiële zwemwedstrijden.</a:t>
            </a:r>
          </a:p>
          <a:p>
            <a:pPr eaLnBrk="0" hangingPunct="0"/>
            <a:endParaRPr lang="nl-NL">
              <a:latin typeface="Comic Sans MS" pitchFamily="66" charset="0"/>
            </a:endParaRPr>
          </a:p>
          <a:p>
            <a:pPr eaLnBrk="0" hangingPunct="0"/>
            <a:r>
              <a:rPr lang="nl-NL">
                <a:latin typeface="Comic Sans MS" pitchFamily="66" charset="0"/>
              </a:rPr>
              <a:t>Laat je in het water begeleiden om vanuit de enkelvoudige rugslag de juiste beenbeweging te leren. </a:t>
            </a:r>
            <a:br>
              <a:rPr lang="nl-NL">
                <a:latin typeface="Comic Sans MS" pitchFamily="66" charset="0"/>
              </a:rPr>
            </a:br>
            <a:r>
              <a:rPr lang="nl-NL">
                <a:latin typeface="Comic Sans MS" pitchFamily="66" charset="0"/>
              </a:rPr>
              <a:t/>
            </a:r>
            <a:br>
              <a:rPr lang="nl-NL">
                <a:latin typeface="Comic Sans MS" pitchFamily="66" charset="0"/>
              </a:rPr>
            </a:br>
            <a:r>
              <a:rPr lang="nl-NL">
                <a:latin typeface="Comic Sans MS" pitchFamily="66" charset="0"/>
              </a:rPr>
              <a:t>Bekijk de filmpjes  </a:t>
            </a:r>
            <a:br>
              <a:rPr lang="nl-NL">
                <a:latin typeface="Comic Sans MS" pitchFamily="66" charset="0"/>
              </a:rPr>
            </a:br>
            <a:endParaRPr lang="nl-NL">
              <a:latin typeface="Comic Sans MS" pitchFamily="66" charset="0"/>
            </a:endParaRPr>
          </a:p>
        </p:txBody>
      </p:sp>
      <p:pic>
        <p:nvPicPr>
          <p:cNvPr id="4100" name="26 Track 26.mp3">
            <a:hlinkClick r:id="" action="ppaction://media"/>
          </p:cNvPr>
          <p:cNvPicPr>
            <a:picLocks noRot="1" noChangeAspect="1" noChangeArrowheads="1"/>
          </p:cNvPicPr>
          <p:nvPr>
            <a:audioFile r:link="rId1"/>
          </p:nvPr>
        </p:nvPicPr>
        <p:blipFill>
          <a:blip r:embed="rId4" cstate="print"/>
          <a:srcRect/>
          <a:stretch>
            <a:fillRect/>
          </a:stretch>
        </p:blipFill>
        <p:spPr bwMode="auto">
          <a:xfrm>
            <a:off x="8388350" y="6237288"/>
            <a:ext cx="304800" cy="304800"/>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65151" fill="hold"/>
                                        <p:tgtEl>
                                          <p:spTgt spid="4100"/>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100"/>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a:xfrm>
            <a:off x="323850" y="1557338"/>
            <a:ext cx="7993063" cy="2293937"/>
          </a:xfrm>
        </p:spPr>
        <p:txBody>
          <a:bodyPr/>
          <a:lstStyle/>
          <a:p>
            <a:pPr eaLnBrk="1" hangingPunct="1"/>
            <a:r>
              <a:rPr lang="nl-NL" sz="3600" smtClean="0">
                <a:latin typeface="Comic Sans MS" pitchFamily="66" charset="0"/>
              </a:rPr>
              <a:t/>
            </a:r>
            <a:br>
              <a:rPr lang="nl-NL" sz="3600" smtClean="0">
                <a:latin typeface="Comic Sans MS" pitchFamily="66" charset="0"/>
              </a:rPr>
            </a:br>
            <a:r>
              <a:rPr lang="nl-NL" sz="3600" smtClean="0">
                <a:latin typeface="Comic Sans MS" pitchFamily="66" charset="0"/>
              </a:rPr>
              <a:t>kikkervoeten maken en </a:t>
            </a:r>
            <a:br>
              <a:rPr lang="nl-NL" sz="3600" smtClean="0">
                <a:latin typeface="Comic Sans MS" pitchFamily="66" charset="0"/>
              </a:rPr>
            </a:br>
            <a:r>
              <a:rPr lang="nl-NL" sz="3600" smtClean="0">
                <a:latin typeface="Comic Sans MS" pitchFamily="66" charset="0"/>
              </a:rPr>
              <a:t>hielen naar je billen trekken</a:t>
            </a:r>
          </a:p>
        </p:txBody>
      </p:sp>
      <p:pic>
        <p:nvPicPr>
          <p:cNvPr id="5123" name="Picture 3" descr="ssb1"/>
          <p:cNvPicPr>
            <a:picLocks noChangeAspect="1" noChangeArrowheads="1"/>
          </p:cNvPicPr>
          <p:nvPr/>
        </p:nvPicPr>
        <p:blipFill>
          <a:blip r:embed="rId3" cstate="print"/>
          <a:srcRect/>
          <a:stretch>
            <a:fillRect/>
          </a:stretch>
        </p:blipFill>
        <p:spPr bwMode="auto">
          <a:xfrm>
            <a:off x="3286125" y="4214813"/>
            <a:ext cx="2592388" cy="1382712"/>
          </a:xfrm>
          <a:prstGeom prst="rect">
            <a:avLst/>
          </a:prstGeom>
          <a:solidFill>
            <a:schemeClr val="accent1"/>
          </a:solidFill>
          <a:ln w="9525">
            <a:pattFill prst="pct5">
              <a:fgClr>
                <a:schemeClr val="accent1"/>
              </a:fgClr>
              <a:bgClr>
                <a:schemeClr val="accent1"/>
              </a:bgClr>
            </a:pattFill>
            <a:miter lim="800000"/>
            <a:headEnd/>
            <a:tailEnd/>
          </a:ln>
        </p:spPr>
      </p:pic>
      <p:pic>
        <p:nvPicPr>
          <p:cNvPr id="5124" name="Picture 3" descr="ssb1"/>
          <p:cNvPicPr>
            <a:picLocks noChangeAspect="1" noChangeArrowheads="1"/>
          </p:cNvPicPr>
          <p:nvPr/>
        </p:nvPicPr>
        <p:blipFill>
          <a:blip r:embed="rId3" cstate="print"/>
          <a:srcRect/>
          <a:stretch>
            <a:fillRect/>
          </a:stretch>
        </p:blipFill>
        <p:spPr bwMode="auto">
          <a:xfrm>
            <a:off x="3276600" y="4221163"/>
            <a:ext cx="2592388" cy="1382712"/>
          </a:xfrm>
          <a:prstGeom prst="rect">
            <a:avLst/>
          </a:prstGeom>
          <a:solidFill>
            <a:schemeClr val="accent1"/>
          </a:solidFill>
          <a:ln w="9525">
            <a:pattFill prst="pct5">
              <a:fgClr>
                <a:schemeClr val="accent1"/>
              </a:fgClr>
              <a:bgClr>
                <a:schemeClr val="accent1"/>
              </a:bgClr>
            </a:pattFill>
            <a:miter lim="800000"/>
            <a:headEnd/>
            <a:tailEnd/>
          </a:ln>
        </p:spPr>
      </p:pic>
      <p:pic>
        <p:nvPicPr>
          <p:cNvPr id="5126" name="26 Track 26.mp3">
            <a:hlinkClick r:id="" action="ppaction://media"/>
          </p:cNvPr>
          <p:cNvPicPr>
            <a:picLocks noRot="1" noChangeAspect="1" noChangeArrowheads="1"/>
          </p:cNvPicPr>
          <p:nvPr>
            <a:audioFile r:link="rId1"/>
          </p:nvPr>
        </p:nvPicPr>
        <p:blipFill>
          <a:blip r:embed="rId4" cstate="print"/>
          <a:srcRect/>
          <a:stretch>
            <a:fillRect/>
          </a:stretch>
        </p:blipFill>
        <p:spPr bwMode="auto">
          <a:xfrm>
            <a:off x="8388350" y="6237288"/>
            <a:ext cx="304800" cy="304800"/>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65151" fill="hold"/>
                                        <p:tgtEl>
                                          <p:spTgt spid="512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5126"/>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rtlCol="0">
            <a:normAutofit fontScale="90000"/>
          </a:bodyPr>
          <a:lstStyle/>
          <a:p>
            <a:pPr eaLnBrk="1" fontAlgn="auto" hangingPunct="1">
              <a:spcAft>
                <a:spcPts val="0"/>
              </a:spcAft>
              <a:defRPr/>
            </a:pPr>
            <a:r>
              <a:rPr lang="nl-NL" sz="4000" dirty="0" smtClean="0">
                <a:latin typeface="Comic Sans MS" pitchFamily="66" charset="0"/>
              </a:rPr>
              <a:t/>
            </a:r>
            <a:br>
              <a:rPr lang="nl-NL" sz="4000" dirty="0" smtClean="0">
                <a:latin typeface="Comic Sans MS" pitchFamily="66" charset="0"/>
              </a:rPr>
            </a:br>
            <a:r>
              <a:rPr lang="nl-NL" sz="4000" dirty="0" smtClean="0">
                <a:latin typeface="Comic Sans MS" pitchFamily="66" charset="0"/>
              </a:rPr>
              <a:t/>
            </a:r>
            <a:br>
              <a:rPr lang="nl-NL" sz="4000" dirty="0" smtClean="0">
                <a:latin typeface="Comic Sans MS" pitchFamily="66" charset="0"/>
              </a:rPr>
            </a:br>
            <a:r>
              <a:rPr lang="nl-NL" sz="4000" dirty="0" smtClean="0">
                <a:latin typeface="Comic Sans MS" pitchFamily="66" charset="0"/>
              </a:rPr>
              <a:t/>
            </a:r>
            <a:br>
              <a:rPr lang="nl-NL" sz="4000" dirty="0" smtClean="0">
                <a:latin typeface="Comic Sans MS" pitchFamily="66" charset="0"/>
              </a:rPr>
            </a:br>
            <a:r>
              <a:rPr lang="nl-NL" sz="4000" dirty="0" smtClean="0">
                <a:latin typeface="Comic Sans MS" pitchFamily="66" charset="0"/>
              </a:rPr>
              <a:t>haal om</a:t>
            </a:r>
          </a:p>
        </p:txBody>
      </p:sp>
      <p:pic>
        <p:nvPicPr>
          <p:cNvPr id="6147" name="Picture 3" descr="ssb2"/>
          <p:cNvPicPr>
            <a:picLocks noGrp="1" noChangeAspect="1" noChangeArrowheads="1"/>
          </p:cNvPicPr>
          <p:nvPr>
            <p:ph idx="1"/>
          </p:nvPr>
        </p:nvPicPr>
        <p:blipFill>
          <a:blip r:embed="rId3" cstate="print"/>
          <a:srcRect/>
          <a:stretch>
            <a:fillRect/>
          </a:stretch>
        </p:blipFill>
        <p:spPr>
          <a:xfrm>
            <a:off x="3059113" y="2636838"/>
            <a:ext cx="4968875" cy="2738437"/>
          </a:xfrm>
        </p:spPr>
      </p:pic>
      <p:pic>
        <p:nvPicPr>
          <p:cNvPr id="6149" name="26 Track 26.mp3">
            <a:hlinkClick r:id="" action="ppaction://media"/>
          </p:cNvPr>
          <p:cNvPicPr>
            <a:picLocks noRot="1" noChangeAspect="1" noChangeArrowheads="1"/>
          </p:cNvPicPr>
          <p:nvPr>
            <a:audioFile r:link="rId1"/>
          </p:nvPr>
        </p:nvPicPr>
        <p:blipFill>
          <a:blip r:embed="rId4" cstate="print"/>
          <a:srcRect/>
          <a:stretch>
            <a:fillRect/>
          </a:stretch>
        </p:blipFill>
        <p:spPr bwMode="auto">
          <a:xfrm>
            <a:off x="8388350" y="6237288"/>
            <a:ext cx="304800" cy="304800"/>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65151" fill="hold"/>
                                        <p:tgtEl>
                                          <p:spTgt spid="614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149"/>
                </p:tgtEl>
              </p:cMediaNode>
            </p:audi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rtlCol="0">
            <a:normAutofit fontScale="90000"/>
          </a:bodyPr>
          <a:lstStyle/>
          <a:p>
            <a:pPr algn="ctr" eaLnBrk="1" fontAlgn="auto" hangingPunct="1">
              <a:spcAft>
                <a:spcPts val="0"/>
              </a:spcAft>
              <a:defRPr/>
            </a:pPr>
            <a:r>
              <a:rPr lang="nl-NL" sz="4000" b="0" dirty="0" smtClean="0">
                <a:latin typeface="Comic Sans MS" pitchFamily="66" charset="0"/>
              </a:rPr>
              <a:t/>
            </a:r>
            <a:br>
              <a:rPr lang="nl-NL" sz="4000" b="0" dirty="0" smtClean="0">
                <a:latin typeface="Comic Sans MS" pitchFamily="66" charset="0"/>
              </a:rPr>
            </a:br>
            <a:r>
              <a:rPr lang="nl-NL" sz="4000" b="0" dirty="0" smtClean="0">
                <a:latin typeface="Comic Sans MS" pitchFamily="66" charset="0"/>
              </a:rPr>
              <a:t/>
            </a:r>
            <a:br>
              <a:rPr lang="nl-NL" sz="4000" b="0" dirty="0" smtClean="0">
                <a:latin typeface="Comic Sans MS" pitchFamily="66" charset="0"/>
              </a:rPr>
            </a:br>
            <a:r>
              <a:rPr lang="nl-NL" sz="4000" b="0" dirty="0" smtClean="0">
                <a:latin typeface="Comic Sans MS" pitchFamily="66" charset="0"/>
              </a:rPr>
              <a:t>  </a:t>
            </a:r>
            <a:br>
              <a:rPr lang="nl-NL" sz="4000" b="0" dirty="0" smtClean="0">
                <a:latin typeface="Comic Sans MS" pitchFamily="66" charset="0"/>
              </a:rPr>
            </a:br>
            <a:r>
              <a:rPr lang="nl-NL" sz="4000" b="0" dirty="0" smtClean="0">
                <a:latin typeface="Comic Sans MS" pitchFamily="66" charset="0"/>
              </a:rPr>
              <a:t>  drijf</a:t>
            </a:r>
          </a:p>
        </p:txBody>
      </p:sp>
      <p:pic>
        <p:nvPicPr>
          <p:cNvPr id="7171" name="Picture 3" descr="ssb3"/>
          <p:cNvPicPr>
            <a:picLocks noGrp="1" noChangeAspect="1" noChangeArrowheads="1"/>
          </p:cNvPicPr>
          <p:nvPr>
            <p:ph type="pic" idx="1"/>
          </p:nvPr>
        </p:nvPicPr>
        <p:blipFill>
          <a:blip r:embed="rId4" cstate="print"/>
          <a:srcRect l="2505" r="2505"/>
          <a:stretch>
            <a:fillRect/>
          </a:stretch>
        </p:blipFill>
        <p:spPr>
          <a:xfrm>
            <a:off x="3119438" y="1819275"/>
            <a:ext cx="2905125" cy="2179638"/>
          </a:xfrm>
          <a:solidFill>
            <a:srgbClr val="92D050"/>
          </a:solidFill>
        </p:spPr>
      </p:pic>
      <p:pic>
        <p:nvPicPr>
          <p:cNvPr id="7173" name="26 Track 26.mp3">
            <a:hlinkClick r:id="" action="ppaction://media"/>
          </p:cNvPr>
          <p:cNvPicPr>
            <a:picLocks noRot="1" noChangeAspect="1" noChangeArrowheads="1"/>
          </p:cNvPicPr>
          <p:nvPr>
            <a:audioFile r:link="rId1"/>
          </p:nvPr>
        </p:nvPicPr>
        <p:blipFill>
          <a:blip r:embed="rId5" cstate="print"/>
          <a:srcRect/>
          <a:stretch>
            <a:fillRect/>
          </a:stretch>
        </p:blipFill>
        <p:spPr bwMode="auto">
          <a:xfrm>
            <a:off x="8388350" y="6237288"/>
            <a:ext cx="304800" cy="304800"/>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65151" fill="hold"/>
                                        <p:tgtEl>
                                          <p:spTgt spid="717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7173"/>
                </p:tgtEl>
              </p:cMediaNode>
            </p:audi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ChangeArrowheads="1"/>
          </p:cNvSpPr>
          <p:nvPr/>
        </p:nvSpPr>
        <p:spPr bwMode="auto">
          <a:xfrm>
            <a:off x="457200" y="285750"/>
            <a:ext cx="8229600" cy="6656388"/>
          </a:xfrm>
          <a:prstGeom prst="rect">
            <a:avLst/>
          </a:prstGeom>
          <a:noFill/>
          <a:ln w="9525">
            <a:noFill/>
            <a:miter lim="800000"/>
            <a:headEnd/>
            <a:tailEnd/>
          </a:ln>
        </p:spPr>
        <p:txBody>
          <a:bodyPr anchor="ctr"/>
          <a:lstStyle/>
          <a:p>
            <a:r>
              <a:rPr lang="nl-NL" sz="2400">
                <a:latin typeface="Comic Sans MS" pitchFamily="66" charset="0"/>
              </a:rPr>
              <a:t>Wreefslag bij schoolslag</a:t>
            </a:r>
          </a:p>
          <a:p>
            <a:pPr eaLnBrk="0" hangingPunct="0"/>
            <a:r>
              <a:rPr lang="nl-NL">
                <a:latin typeface="Comic Sans MS" pitchFamily="66" charset="0"/>
              </a:rPr>
              <a:t> </a:t>
            </a:r>
          </a:p>
          <a:p>
            <a:pPr eaLnBrk="0" hangingPunct="0"/>
            <a:r>
              <a:rPr lang="nl-NL">
                <a:latin typeface="Comic Sans MS" pitchFamily="66" charset="0"/>
              </a:rPr>
              <a:t>Als je voet gestrekt blijft tijdens het naar achteren duwen van de voeten dan duw je het water weg met je wreef in plaats van je voetzool. Je zwemt dan niet met ‘kikkervoeten’ die zo belangrijk zijn om vooruit te komen.</a:t>
            </a:r>
          </a:p>
          <a:p>
            <a:pPr eaLnBrk="0" hangingPunct="0"/>
            <a:endParaRPr lang="nl-NL">
              <a:latin typeface="Comic Sans MS" pitchFamily="66" charset="0"/>
            </a:endParaRPr>
          </a:p>
          <a:p>
            <a:pPr eaLnBrk="0" hangingPunct="0"/>
            <a:r>
              <a:rPr lang="nl-NL">
                <a:latin typeface="Comic Sans MS" pitchFamily="66" charset="0"/>
              </a:rPr>
              <a:t>Je maakt ‘kikkervoeten’ door je voeten te hoeken, je hielen geven elkaar een kusje en je tenen wijzen naar buiten…kijk maar </a:t>
            </a:r>
          </a:p>
          <a:p>
            <a:pPr eaLnBrk="0" hangingPunct="0"/>
            <a:endParaRPr lang="nl-NL">
              <a:latin typeface="Comic Sans MS" pitchFamily="66" charset="0"/>
            </a:endParaRPr>
          </a:p>
        </p:txBody>
      </p:sp>
      <p:pic>
        <p:nvPicPr>
          <p:cNvPr id="8196" name="26 Track 26.mp3">
            <a:hlinkClick r:id="" action="ppaction://media"/>
          </p:cNvPr>
          <p:cNvPicPr>
            <a:picLocks noRot="1" noChangeAspect="1" noChangeArrowheads="1"/>
          </p:cNvPicPr>
          <p:nvPr>
            <a:audioFile r:link="rId1"/>
          </p:nvPr>
        </p:nvPicPr>
        <p:blipFill>
          <a:blip r:embed="rId4" cstate="print"/>
          <a:srcRect/>
          <a:stretch>
            <a:fillRect/>
          </a:stretch>
        </p:blipFill>
        <p:spPr bwMode="auto">
          <a:xfrm>
            <a:off x="8388350" y="6237288"/>
            <a:ext cx="304800" cy="304800"/>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65151" fill="hold"/>
                                        <p:tgtEl>
                                          <p:spTgt spid="819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8196"/>
                </p:tgtEl>
              </p:cMediaNode>
            </p:audi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p:cNvSpPr>
          <p:nvPr>
            <p:ph type="title"/>
          </p:nvPr>
        </p:nvSpPr>
        <p:spPr/>
        <p:txBody>
          <a:bodyPr/>
          <a:lstStyle/>
          <a:p>
            <a:r>
              <a:rPr lang="nl-NL" sz="3600" smtClean="0">
                <a:latin typeface="Comic Sans MS" pitchFamily="66" charset="0"/>
              </a:rPr>
              <a:t>kikkervoeten</a:t>
            </a:r>
          </a:p>
        </p:txBody>
      </p:sp>
      <p:pic>
        <p:nvPicPr>
          <p:cNvPr id="9219" name="Picture 4" descr="Untitled 0 00 00-01"/>
          <p:cNvPicPr>
            <a:picLocks noGrp="1" noChangeAspect="1" noChangeArrowheads="1"/>
          </p:cNvPicPr>
          <p:nvPr>
            <p:ph idx="1"/>
          </p:nvPr>
        </p:nvPicPr>
        <p:blipFill>
          <a:blip r:embed="rId2" cstate="print"/>
          <a:srcRect/>
          <a:stretch>
            <a:fillRect/>
          </a:stretch>
        </p:blipFill>
        <p:spPr>
          <a:xfrm>
            <a:off x="549275" y="1600200"/>
            <a:ext cx="8045450" cy="4525963"/>
          </a:xfrm>
        </p:spPr>
      </p:pic>
    </p:spTree>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9" descr="kikker + tekst"/>
          <p:cNvPicPr>
            <a:picLocks noChangeAspect="1" noChangeArrowheads="1"/>
          </p:cNvPicPr>
          <p:nvPr/>
        </p:nvPicPr>
        <p:blipFill>
          <a:blip r:embed="rId3" cstate="print"/>
          <a:srcRect/>
          <a:stretch>
            <a:fillRect/>
          </a:stretch>
        </p:blipFill>
        <p:spPr bwMode="auto">
          <a:xfrm>
            <a:off x="2051050" y="0"/>
            <a:ext cx="5910263" cy="6858000"/>
          </a:xfrm>
          <a:prstGeom prst="rect">
            <a:avLst/>
          </a:prstGeom>
          <a:noFill/>
          <a:ln w="9525">
            <a:noFill/>
            <a:miter lim="800000"/>
            <a:headEnd/>
            <a:tailEnd/>
          </a:ln>
        </p:spPr>
      </p:pic>
      <p:pic>
        <p:nvPicPr>
          <p:cNvPr id="28682" name="26 Track 26.mp3">
            <a:hlinkClick r:id="" action="ppaction://media"/>
          </p:cNvPr>
          <p:cNvPicPr>
            <a:picLocks noRot="1" noChangeAspect="1" noChangeArrowheads="1"/>
          </p:cNvPicPr>
          <p:nvPr>
            <a:audioFile r:link="rId1"/>
          </p:nvPr>
        </p:nvPicPr>
        <p:blipFill>
          <a:blip r:embed="rId4" cstate="print"/>
          <a:srcRect/>
          <a:stretch>
            <a:fillRect/>
          </a:stretch>
        </p:blipFill>
        <p:spPr bwMode="auto">
          <a:xfrm>
            <a:off x="8388350" y="6237288"/>
            <a:ext cx="304800" cy="304800"/>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65151" fill="hold"/>
                                        <p:tgtEl>
                                          <p:spTgt spid="28682"/>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28682"/>
                </p:tgtEl>
              </p:cMediaNode>
            </p:audio>
          </p:childTnLst>
        </p:cTn>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326</TotalTime>
  <Words>107</Words>
  <Application>Microsoft Office PowerPoint</Application>
  <PresentationFormat>Diavoorstelling (4:3)</PresentationFormat>
  <Paragraphs>33</Paragraphs>
  <Slides>9</Slides>
  <Notes>3</Notes>
  <HiddenSlides>0</HiddenSlides>
  <MMClips>10</MMClips>
  <ScaleCrop>false</ScaleCrop>
  <HeadingPairs>
    <vt:vector size="4" baseType="variant">
      <vt:variant>
        <vt:lpstr>Thema</vt:lpstr>
      </vt:variant>
      <vt:variant>
        <vt:i4>1</vt:i4>
      </vt:variant>
      <vt:variant>
        <vt:lpstr>Diatitels</vt:lpstr>
      </vt:variant>
      <vt:variant>
        <vt:i4>9</vt:i4>
      </vt:variant>
    </vt:vector>
  </HeadingPairs>
  <TitlesOfParts>
    <vt:vector size="10" baseType="lpstr">
      <vt:lpstr>Office-thema</vt:lpstr>
      <vt:lpstr>      Kikker</vt:lpstr>
      <vt:lpstr>PowerPoint-presentatie</vt:lpstr>
      <vt:lpstr>PowerPoint-presentatie</vt:lpstr>
      <vt:lpstr> kikkervoeten maken en  hielen naar je billen trekken</vt:lpstr>
      <vt:lpstr>   haal om</vt:lpstr>
      <vt:lpstr>       drijf</vt:lpstr>
      <vt:lpstr>PowerPoint-presentatie</vt:lpstr>
      <vt:lpstr>kikkervoeten</vt:lpstr>
      <vt:lpstr>PowerPoint-presentatie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Renee</dc:creator>
  <cp:lastModifiedBy>Renee van den Hoven</cp:lastModifiedBy>
  <cp:revision>45</cp:revision>
  <dcterms:created xsi:type="dcterms:W3CDTF">2009-11-23T20:50:47Z</dcterms:created>
  <dcterms:modified xsi:type="dcterms:W3CDTF">2012-07-19T09:06:30Z</dcterms:modified>
</cp:coreProperties>
</file>